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>
  <p:sldMasterIdLst>
    <p:sldMasterId id="2147483664" r:id="rId1"/>
    <p:sldMasterId id="2147483678" r:id="rId2"/>
  </p:sldMasterIdLst>
  <p:notesMasterIdLst>
    <p:notesMasterId r:id="rId5"/>
  </p:notesMasterIdLst>
  <p:handoutMasterIdLst>
    <p:handoutMasterId r:id="rId6"/>
  </p:handoutMasterIdLst>
  <p:sldIdLst>
    <p:sldId id="634" r:id="rId3"/>
    <p:sldId id="642" r:id="rId4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577"/>
    <a:srgbClr val="0039F0"/>
    <a:srgbClr val="09357B"/>
    <a:srgbClr val="B78727"/>
    <a:srgbClr val="173662"/>
    <a:srgbClr val="00335B"/>
    <a:srgbClr val="093516"/>
    <a:srgbClr val="C47C00"/>
    <a:srgbClr val="193763"/>
    <a:srgbClr val="B9752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86306" autoAdjust="0"/>
  </p:normalViewPr>
  <p:slideViewPr>
    <p:cSldViewPr showGuides="1">
      <p:cViewPr varScale="1">
        <p:scale>
          <a:sx n="91" d="100"/>
          <a:sy n="91" d="100"/>
        </p:scale>
        <p:origin x="9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3840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302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8495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Helvetica" pitchFamily="-1" charset="0"/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04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38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838200"/>
            <a:ext cx="7543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HR I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536191" y="5257800"/>
            <a:ext cx="6071620" cy="1371600"/>
            <a:chOff x="1535465" y="5334000"/>
            <a:chExt cx="6071620" cy="1371600"/>
          </a:xfrm>
        </p:grpSpPr>
        <p:pic>
          <p:nvPicPr>
            <p:cNvPr id="10" name="Picture 9" descr="FHR logo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35465" y="5334000"/>
              <a:ext cx="2350735" cy="1371600"/>
            </a:xfrm>
            <a:prstGeom prst="rect">
              <a:avLst/>
            </a:prstGeom>
          </p:spPr>
        </p:pic>
        <p:pic>
          <p:nvPicPr>
            <p:cNvPr id="11" name="Picture 10" descr="::::private:var:folders:0g:bb_t54d15r3dk1ljhmgtkk680000gp:T:com.apple.mail.drag:NEUP_Final_Logo_Version-09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7200" y="5334000"/>
              <a:ext cx="333988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866900" y="2286002"/>
            <a:ext cx="5410200" cy="719517"/>
          </a:xfrm>
          <a:prstGeom prst="rect">
            <a:avLst/>
          </a:prstGeom>
        </p:spPr>
        <p:txBody>
          <a:bodyPr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6950" y="3310317"/>
            <a:ext cx="46101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Name, Locale, Date</a:t>
            </a:r>
          </a:p>
        </p:txBody>
      </p:sp>
    </p:spTree>
    <p:extLst>
      <p:ext uri="{BB962C8B-B14F-4D97-AF65-F5344CB8AC3E}">
        <p14:creationId xmlns:p14="http://schemas.microsoft.com/office/powerpoint/2010/main" val="202295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E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866900" y="2286002"/>
            <a:ext cx="5410200" cy="719517"/>
          </a:xfrm>
          <a:prstGeom prst="rect">
            <a:avLst/>
          </a:prstGeom>
        </p:spPr>
        <p:txBody>
          <a:bodyPr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6950" y="3310317"/>
            <a:ext cx="46101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Name, Locale, Date</a:t>
            </a:r>
          </a:p>
        </p:txBody>
      </p:sp>
      <p:pic>
        <p:nvPicPr>
          <p:cNvPr id="24" name="Picture 23" descr="::::private:var:folders:0g:bb_t54d15r3dk1ljhmgtkk680000gp:T:com.apple.mail.drag:NEUP_Final_Logo_Version-09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02058" y="5257800"/>
            <a:ext cx="33398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46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HR IRP w Univers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6900" y="1795085"/>
            <a:ext cx="5410200" cy="719517"/>
          </a:xfrm>
          <a:prstGeom prst="rect">
            <a:avLst/>
          </a:prstGeom>
        </p:spPr>
        <p:txBody>
          <a:bodyPr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6950" y="2819400"/>
            <a:ext cx="46101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Name, Locale, Date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536190" y="3977951"/>
            <a:ext cx="6071620" cy="2799573"/>
            <a:chOff x="1536190" y="3977951"/>
            <a:chExt cx="6071620" cy="279957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1536190" y="5405924"/>
              <a:ext cx="6071620" cy="1371600"/>
              <a:chOff x="1535465" y="5334000"/>
              <a:chExt cx="6071620" cy="1371600"/>
            </a:xfrm>
          </p:grpSpPr>
          <p:pic>
            <p:nvPicPr>
              <p:cNvPr id="10" name="Picture 9" descr="FHR logo.png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1535465" y="5334000"/>
                <a:ext cx="2350735" cy="1371600"/>
              </a:xfrm>
              <a:prstGeom prst="rect">
                <a:avLst/>
              </a:prstGeom>
            </p:spPr>
          </p:pic>
          <p:pic>
            <p:nvPicPr>
              <p:cNvPr id="11" name="Picture 10" descr="::::private:var:folders:0g:bb_t54d15r3dk1ljhmgtkk680000gp:T:com.apple.mail.drag:NEUP_Final_Logo_Version-09.jpg"/>
              <p:cNvPicPr>
                <a:picLocks noChangeAspect="1"/>
              </p:cNvPicPr>
              <p:nvPr userDrawn="1"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67200" y="5334000"/>
                <a:ext cx="3339885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3"/>
            <p:cNvGrpSpPr/>
            <p:nvPr userDrawn="1"/>
          </p:nvGrpSpPr>
          <p:grpSpPr>
            <a:xfrm>
              <a:off x="2230041" y="3977951"/>
              <a:ext cx="4683919" cy="1382486"/>
              <a:chOff x="2209800" y="3977951"/>
              <a:chExt cx="4683919" cy="1382486"/>
            </a:xfrm>
          </p:grpSpPr>
          <p:pic>
            <p:nvPicPr>
              <p:cNvPr id="7" name="Picture 7" descr="http://coe.berkeley.edu/students/bpi/images/seal.png"/>
              <p:cNvPicPr>
                <a:picLocks noChangeAspect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86200" y="3977951"/>
                <a:ext cx="1371600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9" descr="http://webpages.charter.net/gdp3/images/NumenLumen-redsmall.gif"/>
              <p:cNvPicPr>
                <a:picLocks noChangeAspect="1"/>
              </p:cNvPicPr>
              <p:nvPr userDrawn="1"/>
            </p:nvPicPr>
            <p:blipFill rotWithShape="1">
              <a:blip r:embed="rId5"/>
              <a:srcRect l="5784" t="1081" r="3076" b="5508"/>
              <a:stretch/>
            </p:blipFill>
            <p:spPr bwMode="auto">
              <a:xfrm>
                <a:off x="5562600" y="3977951"/>
                <a:ext cx="1331119" cy="1344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 descr="http://upload.wikimedia.org/wikipedia/en/thumb/4/44/MIT_Seal.svg/200px-MIT_Seal.svg.png"/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09800" y="3988837"/>
                <a:ext cx="1371600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04729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6900" y="5181602"/>
            <a:ext cx="5410200" cy="719517"/>
          </a:xfrm>
          <a:prstGeom prst="rect">
            <a:avLst/>
          </a:prstGeom>
        </p:spPr>
        <p:txBody>
          <a:bodyPr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6950" y="6019800"/>
            <a:ext cx="46101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Name, Locale, Date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66900" y="1676400"/>
            <a:ext cx="54102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5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HR 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/>
          <a:srcRect t="5154"/>
          <a:stretch>
            <a:fillRect/>
          </a:stretch>
        </p:blipFill>
        <p:spPr bwMode="auto">
          <a:xfrm>
            <a:off x="754064" y="533400"/>
            <a:ext cx="2065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19400" y="304800"/>
            <a:ext cx="6324600" cy="152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Title of Meeting or Workshop</a:t>
            </a:r>
            <a:endParaRPr lang="en-US" dirty="0"/>
          </a:p>
        </p:txBody>
      </p:sp>
      <p:sp>
        <p:nvSpPr>
          <p:cNvPr id="10" name="Title 18"/>
          <p:cNvSpPr>
            <a:spLocks noGrp="1"/>
          </p:cNvSpPr>
          <p:nvPr userDrawn="1">
            <p:ph type="title" hasCustomPrompt="1"/>
          </p:nvPr>
        </p:nvSpPr>
        <p:spPr>
          <a:xfrm>
            <a:off x="666750" y="1981200"/>
            <a:ext cx="7810500" cy="15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Session/Presentation Name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6750" y="4038600"/>
            <a:ext cx="7810500" cy="990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Name and Date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95353" y="5257800"/>
            <a:ext cx="8153294" cy="1382486"/>
            <a:chOff x="457200" y="5257800"/>
            <a:chExt cx="8153294" cy="1382486"/>
          </a:xfrm>
        </p:grpSpPr>
        <p:pic>
          <p:nvPicPr>
            <p:cNvPr id="8" name="Picture 7" descr="::::private:var:folders:0g:bb_t54d15r3dk1ljhmgtkk680000gp:T:com.apple.mail.drag:NEUP_Final_Logo_Version-09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70609" y="5257800"/>
              <a:ext cx="333988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http://coe.berkeley.edu/students/bpi/images/seal.png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5163" y="52578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 descr="http://webpages.charter.net/gdp3/images/NumenLumen-redsmall.gif"/>
            <p:cNvPicPr>
              <a:picLocks noChangeAspect="1"/>
            </p:cNvPicPr>
            <p:nvPr userDrawn="1"/>
          </p:nvPicPr>
          <p:blipFill rotWithShape="1">
            <a:blip r:embed="rId5"/>
            <a:srcRect l="5784" t="1081" r="3076" b="5508"/>
            <a:stretch/>
          </p:blipFill>
          <p:spPr bwMode="auto">
            <a:xfrm>
              <a:off x="3693126" y="5257800"/>
              <a:ext cx="1331119" cy="134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http://upload.wikimedia.org/wikipedia/en/thumb/4/44/MIT_Seal.svg/200px-MIT_Seal.svg.png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5268686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7613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7A8E78-53EB-4CD3-878A-487F8F4F03E7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44BA56-F671-4EF9-A347-4AE70E1B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838200"/>
            <a:ext cx="7543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838200"/>
            <a:ext cx="7543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838200"/>
            <a:ext cx="7543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838200"/>
            <a:ext cx="3695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3657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3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8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08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7800"/>
            <a:ext cx="4041775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9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Text block for reference citations.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5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7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95400"/>
            <a:ext cx="3008313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Lef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5111750" cy="57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179" y="152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4180" y="1295400"/>
            <a:ext cx="3008313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5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2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tif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330434"/>
            <a:ext cx="9144000" cy="52756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0000">
                <a:srgbClr val="FFFFFF"/>
              </a:gs>
              <a:gs pos="25000">
                <a:schemeClr val="accent3"/>
              </a:gs>
            </a:gsLst>
            <a:lin ang="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800100" y="152400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800100" y="838200"/>
            <a:ext cx="754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10033" y="6409551"/>
            <a:ext cx="5418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DEF7BA69-E174-4C65-BFFE-4FDA1FCDE437}" type="slidenum">
              <a:rPr lang="en-US" sz="2000" b="1" i="0" smtClean="0">
                <a:solidFill>
                  <a:schemeClr val="accent3"/>
                </a:solidFill>
                <a:latin typeface="+mj-lt"/>
              </a:rPr>
              <a:pPr algn="ctr"/>
              <a:t>‹#›</a:t>
            </a:fld>
            <a:endParaRPr lang="en-US" sz="2000" b="1" i="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23924" y="6451101"/>
            <a:ext cx="3014107" cy="2862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400" b="1" i="0" dirty="0" smtClean="0">
                <a:ln w="6350" cap="rnd">
                  <a:noFill/>
                </a:ln>
                <a:solidFill>
                  <a:schemeClr val="bg1"/>
                </a:solidFill>
                <a:effectLst/>
                <a:latin typeface="+mj-lt"/>
              </a:rPr>
              <a:t>OSU </a:t>
            </a:r>
            <a:r>
              <a:rPr lang="en-US" sz="1400" b="1" i="0" baseline="0" dirty="0" smtClean="0">
                <a:ln w="6350" cap="rnd">
                  <a:noFill/>
                </a:ln>
                <a:solidFill>
                  <a:schemeClr val="bg1"/>
                </a:solidFill>
                <a:effectLst/>
                <a:latin typeface="+mj-lt"/>
              </a:rPr>
              <a:t>Nuclear Engineering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-9525" y="6330434"/>
            <a:ext cx="9153525" cy="0"/>
          </a:xfrm>
          <a:prstGeom prst="line">
            <a:avLst/>
          </a:prstGeom>
          <a:solidFill>
            <a:schemeClr val="bg1"/>
          </a:solidFill>
          <a:ln w="41275" cap="flat" cmpd="sng" algn="ctr">
            <a:gradFill>
              <a:gsLst>
                <a:gs pos="0">
                  <a:schemeClr val="accent2"/>
                </a:gs>
                <a:gs pos="25000">
                  <a:schemeClr val="accent2"/>
                </a:gs>
                <a:gs pos="100000">
                  <a:schemeClr val="bg1"/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 userDrawn="1"/>
        </p:nvSpPr>
        <p:spPr bwMode="auto">
          <a:xfrm>
            <a:off x="76200" y="6019800"/>
            <a:ext cx="800100" cy="8001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45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1999" y="6379746"/>
            <a:ext cx="39380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Session 1.1: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Benchmarking</a:t>
            </a:r>
            <a:r>
              <a:rPr lang="en-US" sz="1200" baseline="0" dirty="0" smtClean="0">
                <a:solidFill>
                  <a:schemeClr val="accent1"/>
                </a:solidFill>
                <a:latin typeface="+mn-lt"/>
              </a:rPr>
              <a:t> Best Practices</a:t>
            </a:r>
            <a:endParaRPr lang="en-US" sz="1200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" y="6001263"/>
            <a:ext cx="885470" cy="8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2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4" r:id="rId9"/>
    <p:sldLayoutId id="214748371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pitchFamily="-108" charset="-128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23925" y="6354152"/>
            <a:ext cx="2480708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400" b="1" i="0" dirty="0" smtClean="0">
                <a:ln w="6350" cap="rnd">
                  <a:noFill/>
                </a:ln>
                <a:solidFill>
                  <a:schemeClr val="bg1"/>
                </a:solidFill>
                <a:effectLst/>
                <a:latin typeface="+mj-lt"/>
              </a:rPr>
              <a:t>UCB</a:t>
            </a:r>
            <a:r>
              <a:rPr lang="en-US" sz="1400" b="1" i="0" baseline="0" dirty="0" smtClean="0">
                <a:ln w="6350" cap="rnd">
                  <a:noFill/>
                </a:ln>
                <a:solidFill>
                  <a:schemeClr val="bg1"/>
                </a:solidFill>
                <a:effectLst/>
                <a:latin typeface="+mj-lt"/>
              </a:rPr>
              <a:t> Nuclear Engineering</a:t>
            </a:r>
          </a:p>
          <a:p>
            <a:pPr algn="l"/>
            <a:r>
              <a:rPr lang="en-US" sz="1400" b="1" i="0" baseline="0" dirty="0" smtClean="0">
                <a:ln w="6350" cap="rnd">
                  <a:noFill/>
                </a:ln>
                <a:solidFill>
                  <a:schemeClr val="bg1"/>
                </a:solidFill>
                <a:effectLst/>
                <a:latin typeface="+mj-lt"/>
              </a:rPr>
              <a:t>Thermal Hydraulics Lab</a:t>
            </a:r>
            <a:endParaRPr lang="en-US" sz="1400" b="1" i="0" dirty="0">
              <a:ln w="6350" cap="rnd"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7" name="Picture 16" descr="Screen Shot 2013-03-07 at 1.01.33 PM.pn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2509934" cy="1540774"/>
          </a:xfrm>
          <a:prstGeom prst="rect">
            <a:avLst/>
          </a:prstGeom>
        </p:spPr>
      </p:pic>
      <p:pic>
        <p:nvPicPr>
          <p:cNvPr id="18" name="Picture 6" descr="PREX3_Filled.jpg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5513" y="0"/>
            <a:ext cx="2698487" cy="15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 userDrawn="1"/>
        </p:nvSpPr>
        <p:spPr bwMode="auto">
          <a:xfrm>
            <a:off x="-9525" y="0"/>
            <a:ext cx="9153525" cy="16002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5000"/>
                </a:schemeClr>
              </a:gs>
              <a:gs pos="100000">
                <a:schemeClr val="accent3">
                  <a:alpha val="65000"/>
                </a:schemeClr>
              </a:gs>
              <a:gs pos="24000">
                <a:schemeClr val="accent1"/>
              </a:gs>
              <a:gs pos="52000">
                <a:schemeClr val="accent3"/>
              </a:gs>
              <a:gs pos="75000">
                <a:schemeClr val="accent3"/>
              </a:gs>
              <a:gs pos="33000">
                <a:srgbClr val="09357B"/>
              </a:gs>
            </a:gsLst>
            <a:lin ang="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 bwMode="auto">
          <a:xfrm>
            <a:off x="-9525" y="1600200"/>
            <a:ext cx="9153525" cy="0"/>
          </a:xfrm>
          <a:prstGeom prst="line">
            <a:avLst/>
          </a:prstGeom>
          <a:solidFill>
            <a:schemeClr val="bg1"/>
          </a:solidFill>
          <a:ln w="101600" cap="flat" cmpd="thickThin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83" y="0"/>
            <a:ext cx="4647035" cy="15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713" r:id="rId6"/>
    <p:sldLayoutId id="2147483714" r:id="rId7"/>
    <p:sldLayoutId id="2147483715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pitchFamily="-108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0289"/>
            <a:ext cx="7772400" cy="16631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" charset="-128"/>
              </a:rPr>
              <a:t>Session 1.1: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" charset="-128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" charset="-128"/>
              </a:rPr>
              <a:t>Benchmarking Best Practices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" charset="-128"/>
              </a:rPr>
            </a:br>
            <a:endParaRPr lang="en-US" dirty="0" smtClean="0">
              <a:solidFill>
                <a:schemeClr val="accent3">
                  <a:lumMod val="75000"/>
                </a:schemeClr>
              </a:solidFill>
              <a:ea typeface="ＭＳ Ｐゴシック" pitchFamily="-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467" y="3586018"/>
            <a:ext cx="8632733" cy="1443181"/>
          </a:xfrm>
        </p:spPr>
        <p:txBody>
          <a:bodyPr/>
          <a:lstStyle/>
          <a:p>
            <a:r>
              <a:rPr lang="en-US" dirty="0" smtClean="0">
                <a:ea typeface="ＭＳ Ｐゴシック" pitchFamily="-1" charset="-128"/>
              </a:rPr>
              <a:t>April 14, 2016</a:t>
            </a:r>
          </a:p>
          <a:p>
            <a:endParaRPr lang="en-US" sz="800" dirty="0" smtClean="0">
              <a:ea typeface="ＭＳ Ｐゴシック" pitchFamily="-1" charset="-128"/>
            </a:endParaRPr>
          </a:p>
          <a:p>
            <a:r>
              <a:rPr lang="en-US" dirty="0" smtClean="0">
                <a:ea typeface="ＭＳ Ｐゴシック" pitchFamily="-1" charset="-128"/>
              </a:rPr>
              <a:t>Facilitators: </a:t>
            </a:r>
            <a:r>
              <a:rPr lang="en-US" dirty="0" err="1" smtClean="0">
                <a:ea typeface="ＭＳ Ｐゴシック" pitchFamily="-1" charset="-128"/>
              </a:rPr>
              <a:t>Charalampos</a:t>
            </a:r>
            <a:r>
              <a:rPr lang="en-US" dirty="0" smtClean="0">
                <a:ea typeface="ＭＳ Ｐゴシック" pitchFamily="-1" charset="-128"/>
              </a:rPr>
              <a:t> Andreades(UCB) &amp; James Kendrick (UCB)</a:t>
            </a:r>
          </a:p>
          <a:p>
            <a:endParaRPr lang="en-US" sz="800" dirty="0" smtClean="0">
              <a:ea typeface="ＭＳ Ｐゴシック" pitchFamily="-1" charset="-128"/>
            </a:endParaRPr>
          </a:p>
          <a:p>
            <a:endParaRPr lang="en-US" dirty="0" smtClean="0">
              <a:ea typeface="ＭＳ Ｐゴシック" pitchFamily="-1" charset="-128"/>
            </a:endParaRPr>
          </a:p>
          <a:p>
            <a:endParaRPr lang="en-US" dirty="0" smtClean="0">
              <a:ea typeface="ＭＳ Ｐゴシック" pitchFamily="-1" charset="-128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5719619"/>
            <a:ext cx="9144000" cy="1138381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9" name="Picture 11"/>
          <p:cNvPicPr>
            <a:picLocks noChangeAspect="1"/>
          </p:cNvPicPr>
          <p:nvPr/>
        </p:nvPicPr>
        <p:blipFill>
          <a:blip r:embed="rId3"/>
          <a:srcRect t="5154"/>
          <a:stretch>
            <a:fillRect/>
          </a:stretch>
        </p:blipFill>
        <p:spPr bwMode="auto">
          <a:xfrm>
            <a:off x="57453" y="311008"/>
            <a:ext cx="214665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00234" y="282119"/>
            <a:ext cx="3598732" cy="1295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kern="0" dirty="0">
                <a:latin typeface="+mj-lt"/>
                <a:ea typeface="ＭＳ Ｐゴシック" charset="-128"/>
                <a:cs typeface="ＭＳ Ｐゴシック" charset="-128"/>
              </a:rPr>
              <a:t>NEUP Integrated Research Project Workshop </a:t>
            </a:r>
            <a:r>
              <a:rPr lang="en-US" kern="0" dirty="0" smtClean="0">
                <a:latin typeface="+mj-lt"/>
                <a:ea typeface="ＭＳ Ｐゴシック" charset="-128"/>
                <a:cs typeface="ＭＳ Ｐゴシック" charset="-128"/>
              </a:rPr>
              <a:t>2:</a:t>
            </a:r>
            <a:endParaRPr lang="en-US" kern="0" dirty="0">
              <a:latin typeface="+mj-lt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kern="0" dirty="0">
                <a:latin typeface="+mj-lt"/>
                <a:ea typeface="ＭＳ Ｐゴシック" charset="-128"/>
                <a:cs typeface="ＭＳ Ｐゴシック" charset="-128"/>
              </a:rPr>
              <a:t>FHR </a:t>
            </a:r>
            <a:r>
              <a:rPr lang="en-US" kern="0" dirty="0" smtClean="0">
                <a:latin typeface="+mj-lt"/>
                <a:ea typeface="ＭＳ Ｐゴシック" charset="-128"/>
                <a:cs typeface="ＭＳ Ｐゴシック" charset="-128"/>
              </a:rPr>
              <a:t>Benchmarking and VVUQ </a:t>
            </a:r>
            <a:endParaRPr lang="en-US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365" name="Picture 6" descr="http://upload.wikimedia.org/wikipedia/en/thumb/4/44/MIT_Seal.svg/200px-MIT_Seal.sv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36" y="5497456"/>
            <a:ext cx="1213764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pload.wikimedia.org/wikipedia/en/8/87/University_of_New_Mexico_Seal.png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27" y="5497456"/>
            <a:ext cx="115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67" y="87521"/>
            <a:ext cx="3512670" cy="1490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95" y="5497456"/>
            <a:ext cx="1193963" cy="118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95" y="5497456"/>
            <a:ext cx="1188000" cy="118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95" y="5497456"/>
            <a:ext cx="1188000" cy="118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5367" name="Picture 9" descr="http://webpages.charter.net/gdp3/images/NumenLumen-redsmall.gif"/>
          <p:cNvPicPr>
            <a:picLocks noChangeAspect="1"/>
          </p:cNvPicPr>
          <p:nvPr/>
        </p:nvPicPr>
        <p:blipFill>
          <a:blip r:embed="rId10"/>
          <a:srcRect b="4681"/>
          <a:stretch>
            <a:fillRect/>
          </a:stretch>
        </p:blipFill>
        <p:spPr bwMode="auto">
          <a:xfrm>
            <a:off x="2548093" y="5497456"/>
            <a:ext cx="1292434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http://coe.berkeley.edu/students/bpi/images/seal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1600" y="5497456"/>
            <a:ext cx="1213764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122552" y="5497457"/>
            <a:ext cx="4024448" cy="118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8115300" cy="914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HEADLINE1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b="0" i="1" dirty="0" smtClean="0">
                <a:solidFill>
                  <a:schemeClr val="accent3">
                    <a:lumMod val="75000"/>
                  </a:schemeClr>
                </a:solidFill>
              </a:rPr>
              <a:t>Headline1.1</a:t>
            </a:r>
            <a:endParaRPr lang="en-US" b="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838200"/>
            <a:ext cx="7658100" cy="5105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Statements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Questions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 Modern Content Slides">
  <a:themeElements>
    <a:clrScheme name="MIT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7E0014"/>
      </a:accent1>
      <a:accent2>
        <a:srgbClr val="7E0014"/>
      </a:accent2>
      <a:accent3>
        <a:srgbClr val="9A9A9A"/>
      </a:accent3>
      <a:accent4>
        <a:srgbClr val="002FF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_Presentation_Modern_2013.potx" id="{DE097BF1-5D7A-4B4E-B370-74E61FF3B9D8}" vid="{EFB39976-8E62-4218-89BB-007FFE1E6B31}"/>
    </a:ext>
  </a:extLst>
</a:theme>
</file>

<file path=ppt/theme/theme2.xml><?xml version="1.0" encoding="utf-8"?>
<a:theme xmlns:a="http://schemas.openxmlformats.org/drawingml/2006/main" name="TH Modern Title Slides">
  <a:themeElements>
    <a:clrScheme name="UCB TH Colors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04677"/>
      </a:accent1>
      <a:accent2>
        <a:srgbClr val="C78812"/>
      </a:accent2>
      <a:accent3>
        <a:srgbClr val="005A9B"/>
      </a:accent3>
      <a:accent4>
        <a:srgbClr val="002FF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_Presentation_Modern_2013.potx" id="{DE097BF1-5D7A-4B4E-B370-74E61FF3B9D8}" vid="{FDE4C8DE-5667-4B62-9650-FD17BF99B93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TH_Presentation_Modern_2013</Template>
  <TotalTime>0</TotalTime>
  <Words>32</Words>
  <Application>Microsoft Office PowerPoint</Application>
  <PresentationFormat>On-screen Show (4:3)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ＭＳ Ｐゴシック</vt:lpstr>
      <vt:lpstr>Helvetica</vt:lpstr>
      <vt:lpstr>Times</vt:lpstr>
      <vt:lpstr>Times New Roman</vt:lpstr>
      <vt:lpstr>Trebuchet MS</vt:lpstr>
      <vt:lpstr>TH Modern Content Slides</vt:lpstr>
      <vt:lpstr>TH Modern Title Slides</vt:lpstr>
      <vt:lpstr>Session 1.1: Benchmarking Best Practices </vt:lpstr>
      <vt:lpstr>HEADLINE1 Headline1.1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2014-02-10T23:11:01Z</dcterms:created>
  <dcterms:modified xsi:type="dcterms:W3CDTF">2016-03-31T19:17:42Z</dcterms:modified>
</cp:coreProperties>
</file>